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DE3"/>
    <a:srgbClr val="FEBAC5"/>
    <a:srgbClr val="FC0C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8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D6D7A8-4055-446F-973B-FA754CA619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E7FB4D3-F76E-444A-9B24-446C170FDD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194D91C-4B5C-49B4-811F-4D9915BAA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53EC6D-228E-4A6A-833B-80347DA61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7295A3-F0C6-47A7-9DDA-2A2D73A8F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9626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6BDF41-6C1C-4D74-840C-90722EF96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851E18-A9E2-4840-99C3-B7B42029DA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5FDA05-660A-4264-B051-BF56E02E3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D82F049-0877-4C2F-BA94-5826B2ED7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D242FC-99D7-4CE4-AD04-00B5B13D8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498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E64F00-B9A1-46E2-8184-63924DA177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BF9694E-39A9-44BA-B45D-BEE833B339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5D17C11-5F9C-4242-B6DC-6818B7D7F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9D1652-9286-46DD-BC08-1D8FA8944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AF83F39-470A-4F32-97C4-2B96C38C9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888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7D8AC6-FA37-43F3-A876-2CB26D1E5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B2CE14C-568C-47D6-ABAA-8D3B26CFA4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65C7F2D-F993-4631-B26A-07D6DA17E4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0451F38-9B2A-4BBD-8DBF-69205B331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08F3F6-6B93-4E9E-AFF5-19A802ECB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58CE347-8931-483F-BC59-CE293FF97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98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38F3B6-39DC-419D-BCBF-F3E146156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BF3E778-73F5-4360-BBA4-31AAE59E3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4642324-C049-419A-B46E-5D3FE2916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3D53EBC-8EBD-4CD7-8A6A-948C7E65EA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32E05B0-7E5C-4965-ADA4-888BAED3AA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D3EBE69-47B1-4790-BA29-3972E166A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AE519F7-ED0A-4D4A-ADEC-579FA9FBB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3A60792-71C2-4B42-81AC-E81867735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639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98FE7A-E0F0-486B-864A-6B25A0527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0206B9F-59ED-4392-97F7-EBC240278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563EBFB-E066-429D-B962-0613C74AA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DCFE005-673A-455A-B221-467513A05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222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67C70C7-4F7C-4502-AE87-852BE0D19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A9A1FFD-07C9-4630-A140-A724F81D8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6ECF0C7-EA53-49D6-80CC-773DE0FE9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1823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E15AF6-BA77-419C-A0E9-A4859DF37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D419726-F323-4D43-AAE8-796A4D964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C6F7E9D-5AC1-4214-B939-A067B2B3EC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E04008-1F81-42CE-ADF3-23E93EDB9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277031D-0E59-4205-8446-6BD3B333E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F5CCC37-77C0-44FA-9DB3-2279AB610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284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7ED923-F83E-4CF8-9A13-1C2661ECD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7527081-FA43-4249-BB7B-28FC8183DA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A430F6D-6814-4D89-A913-25D0069D74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FFC7DD-7799-47EE-9E50-3D5292032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CBDA4F8-4B90-43D1-AEFD-CF962CA66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C49416-760C-4772-82EB-DE660A187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1553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1607F5-D26F-4469-B1C4-B1656465D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A2B696F-6674-429C-9A71-61B550CC67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02C71A9-0BC1-4179-908C-A5F4511DB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E0DD19-FC8E-4307-8A75-EBBEB6AE1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13A5608-7707-47F5-ADA8-AD6B3B493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125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A7B7311-4E51-4326-BF24-4CA388948F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53B8E43-E512-4B15-9AE9-5E8D00A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6F8CD2-1CE8-4571-B7E0-65C57EA82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0192AE-BA0E-43BD-88C4-8D3DA7303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6ED2D9-453E-45A7-9958-39F8694A2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57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BDB6F8C-718A-4651-B2DE-88DCCBF25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9B98489-0161-46EB-B41D-9E1B6A8557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2E2680-E2FA-434A-BF03-F4B71B334D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70DFA-E10A-4106-8928-FFF3D4780F0D}" type="datetimeFigureOut">
              <a:rPr lang="ko-KR" altLang="en-US" smtClean="0"/>
              <a:t>2026-09-16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7C88DE2-89A2-464F-A6F6-840CB44948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201BE12-3765-4080-BF8A-531B797520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2080E-3216-4F30-9B44-912CA5989B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740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C27D188-1682-4DED-B326-1A20E0DBF594}"/>
              </a:ext>
            </a:extLst>
          </p:cNvPr>
          <p:cNvSpPr txBox="1"/>
          <p:nvPr/>
        </p:nvSpPr>
        <p:spPr>
          <a:xfrm>
            <a:off x="2108141" y="1133133"/>
            <a:ext cx="7696317" cy="5053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포트폴리오 제작 시 유의 사항</a:t>
            </a:r>
            <a:endParaRPr lang="en-US" altLang="ko-KR" sz="1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포트폴리오는 지원서와 별도로 파워포인트로 제작해 주시기 바랍니다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</a:t>
            </a: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주제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: 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행사 홍보 사진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3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, 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인물사진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3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, 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자유사진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3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</a:t>
            </a: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사진은 최근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1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년 이내의 촬영한 것으로 </a:t>
            </a:r>
            <a:r>
              <a:rPr lang="ko-KR" altLang="en-US" b="1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시트당 </a:t>
            </a:r>
            <a:r>
              <a:rPr lang="en-US" altLang="ko-KR" b="1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1</a:t>
            </a:r>
            <a:r>
              <a:rPr lang="ko-KR" altLang="en-US" b="1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장</a:t>
            </a:r>
            <a:r>
              <a:rPr lang="en-US" altLang="ko-KR" b="1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,</a:t>
            </a:r>
            <a:r>
              <a:rPr lang="ko-KR" altLang="en-US" b="1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총 </a:t>
            </a:r>
            <a:r>
              <a:rPr lang="en-US" altLang="ko-KR" b="1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10</a:t>
            </a:r>
            <a:r>
              <a:rPr lang="ko-KR" altLang="en-US" b="1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장 이내 제출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하시기 바랍니다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</a:t>
            </a: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과도한 </a:t>
            </a:r>
            <a:r>
              <a:rPr lang="ko-KR" altLang="en-US" dirty="0" err="1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후보정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및 합성사진은 지양합니다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</a:t>
            </a: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사진은 페이지 상단선과 하단선 안쪽으로 배치 해주시기 바랍니다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</a:t>
            </a: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사진설명은 촬영 일시 및 장소를 포함해 간단하게 써주시기 바랍니다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</a:t>
            </a: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형식은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jpeg, 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각 사진 용량은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2MB 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이하로 줄여주시고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,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                               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전체 용량은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10MB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가 넘지 않도록 해주시기 바랍니다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</a:t>
            </a:r>
          </a:p>
          <a:p>
            <a:pPr marL="342900" indent="-342900" eaLnBrk="1" latinLnBrk="1" hangingPunct="1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포트폴리오는 채용 담당자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USB </a:t>
            </a: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및 출력본으로 제출해주시기 바랍니다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  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제출 후 제출한 내용 수정 및 보완 불가합니다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.                                                    </a:t>
            </a: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970ACF58-7B05-4C02-A550-8C295DEDA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876577"/>
              </p:ext>
            </p:extLst>
          </p:nvPr>
        </p:nvGraphicFramePr>
        <p:xfrm>
          <a:off x="1892300" y="322429"/>
          <a:ext cx="8128000" cy="49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4938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시간선택제임기제라급</a:t>
                      </a:r>
                      <a:r>
                        <a:rPr lang="en-US" altLang="ko-KR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사진촬영</a:t>
                      </a:r>
                      <a:r>
                        <a:rPr lang="en-US" altLang="ko-KR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지원 포트폴리오</a:t>
                      </a:r>
                      <a:endParaRPr lang="ko-KR" alt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3450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C27D188-1682-4DED-B326-1A20E0DBF594}"/>
              </a:ext>
            </a:extLst>
          </p:cNvPr>
          <p:cNvSpPr txBox="1"/>
          <p:nvPr/>
        </p:nvSpPr>
        <p:spPr>
          <a:xfrm>
            <a:off x="1912923" y="5559612"/>
            <a:ext cx="8564358" cy="478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사진설명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202X</a:t>
            </a: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창동역</a:t>
            </a: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LP</a:t>
            </a: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라이브러리에서 음악감상 중인 청년</a:t>
            </a: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970ACF58-7B05-4C02-A550-8C295DEDA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334151"/>
              </p:ext>
            </p:extLst>
          </p:nvPr>
        </p:nvGraphicFramePr>
        <p:xfrm>
          <a:off x="1892300" y="322429"/>
          <a:ext cx="8128000" cy="49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4938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포트폴리오 예시</a:t>
                      </a:r>
                      <a:endParaRPr lang="ko-KR" alt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939A43F-2008-4D72-B70D-FAD7FAC7A1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68740"/>
              </p:ext>
            </p:extLst>
          </p:nvPr>
        </p:nvGraphicFramePr>
        <p:xfrm>
          <a:off x="138985" y="6301996"/>
          <a:ext cx="11782397" cy="397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82397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3979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지원자 응시번호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성명 </a:t>
                      </a:r>
                      <a:r>
                        <a:rPr lang="ko-KR" altLang="en-US" sz="2000" b="1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작성란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접수처에서 작성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3D3F958-723E-4E95-9167-6E639B6700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477164"/>
              </p:ext>
            </p:extLst>
          </p:nvPr>
        </p:nvGraphicFramePr>
        <p:xfrm>
          <a:off x="2643531" y="1107347"/>
          <a:ext cx="6625538" cy="434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5538">
                  <a:extLst>
                    <a:ext uri="{9D8B030D-6E8A-4147-A177-3AD203B41FA5}">
                      <a16:colId xmlns:a16="http://schemas.microsoft.com/office/drawing/2014/main" val="259616901"/>
                    </a:ext>
                  </a:extLst>
                </a:gridCol>
              </a:tblGrid>
              <a:tr h="434889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524074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601517F9-6C75-4707-934D-006554ED2D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762" y="1210722"/>
            <a:ext cx="6432352" cy="407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2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C27D188-1682-4DED-B326-1A20E0DBF594}"/>
              </a:ext>
            </a:extLst>
          </p:cNvPr>
          <p:cNvSpPr txBox="1"/>
          <p:nvPr/>
        </p:nvSpPr>
        <p:spPr>
          <a:xfrm>
            <a:off x="1644279" y="5552710"/>
            <a:ext cx="8624042" cy="478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사진설명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970ACF58-7B05-4C02-A550-8C295DEDA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467022"/>
              </p:ext>
            </p:extLst>
          </p:nvPr>
        </p:nvGraphicFramePr>
        <p:xfrm>
          <a:off x="1892300" y="322429"/>
          <a:ext cx="8128000" cy="49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4938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포트폴리오 </a:t>
                      </a:r>
                      <a:r>
                        <a:rPr lang="en-US" altLang="ko-KR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- 1</a:t>
                      </a:r>
                      <a:endParaRPr lang="ko-KR" alt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939A43F-2008-4D72-B70D-FAD7FAC7A11C}"/>
              </a:ext>
            </a:extLst>
          </p:cNvPr>
          <p:cNvGraphicFramePr>
            <a:graphicFrameLocks noGrp="1"/>
          </p:cNvGraphicFramePr>
          <p:nvPr/>
        </p:nvGraphicFramePr>
        <p:xfrm>
          <a:off x="138985" y="6301996"/>
          <a:ext cx="11782397" cy="397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82397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3979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지원자 응시번호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성명 </a:t>
                      </a:r>
                      <a:r>
                        <a:rPr lang="ko-KR" altLang="en-US" sz="2000" b="1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작성란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접수처에서 작성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3D3F958-723E-4E95-9167-6E639B6700DA}"/>
              </a:ext>
            </a:extLst>
          </p:cNvPr>
          <p:cNvGraphicFramePr>
            <a:graphicFrameLocks noGrp="1"/>
          </p:cNvGraphicFramePr>
          <p:nvPr/>
        </p:nvGraphicFramePr>
        <p:xfrm>
          <a:off x="2643531" y="1107347"/>
          <a:ext cx="6625538" cy="434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5538">
                  <a:extLst>
                    <a:ext uri="{9D8B030D-6E8A-4147-A177-3AD203B41FA5}">
                      <a16:colId xmlns:a16="http://schemas.microsoft.com/office/drawing/2014/main" val="259616901"/>
                    </a:ext>
                  </a:extLst>
                </a:gridCol>
              </a:tblGrid>
              <a:tr h="434889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524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584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C27D188-1682-4DED-B326-1A20E0DBF594}"/>
              </a:ext>
            </a:extLst>
          </p:cNvPr>
          <p:cNvSpPr txBox="1"/>
          <p:nvPr/>
        </p:nvSpPr>
        <p:spPr>
          <a:xfrm>
            <a:off x="1644279" y="5552710"/>
            <a:ext cx="8624042" cy="478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사진설명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970ACF58-7B05-4C02-A550-8C295DEDA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677217"/>
              </p:ext>
            </p:extLst>
          </p:nvPr>
        </p:nvGraphicFramePr>
        <p:xfrm>
          <a:off x="1892300" y="322429"/>
          <a:ext cx="8128000" cy="49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4938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포트폴리오 </a:t>
                      </a:r>
                      <a:r>
                        <a:rPr lang="en-US" altLang="ko-KR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- 2</a:t>
                      </a:r>
                      <a:endParaRPr lang="ko-KR" alt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939A43F-2008-4D72-B70D-FAD7FAC7A11C}"/>
              </a:ext>
            </a:extLst>
          </p:cNvPr>
          <p:cNvGraphicFramePr>
            <a:graphicFrameLocks noGrp="1"/>
          </p:cNvGraphicFramePr>
          <p:nvPr/>
        </p:nvGraphicFramePr>
        <p:xfrm>
          <a:off x="138985" y="6301996"/>
          <a:ext cx="11782397" cy="397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82397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3979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지원자 응시번호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성명 </a:t>
                      </a:r>
                      <a:r>
                        <a:rPr lang="ko-KR" altLang="en-US" sz="2000" b="1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작성란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접수처에서 작성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3D3F958-723E-4E95-9167-6E639B6700DA}"/>
              </a:ext>
            </a:extLst>
          </p:cNvPr>
          <p:cNvGraphicFramePr>
            <a:graphicFrameLocks noGrp="1"/>
          </p:cNvGraphicFramePr>
          <p:nvPr/>
        </p:nvGraphicFramePr>
        <p:xfrm>
          <a:off x="2643531" y="1107347"/>
          <a:ext cx="6625538" cy="434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5538">
                  <a:extLst>
                    <a:ext uri="{9D8B030D-6E8A-4147-A177-3AD203B41FA5}">
                      <a16:colId xmlns:a16="http://schemas.microsoft.com/office/drawing/2014/main" val="259616901"/>
                    </a:ext>
                  </a:extLst>
                </a:gridCol>
              </a:tblGrid>
              <a:tr h="434889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524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6455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C27D188-1682-4DED-B326-1A20E0DBF594}"/>
              </a:ext>
            </a:extLst>
          </p:cNvPr>
          <p:cNvSpPr txBox="1"/>
          <p:nvPr/>
        </p:nvSpPr>
        <p:spPr>
          <a:xfrm>
            <a:off x="1644279" y="5552710"/>
            <a:ext cx="8624042" cy="478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사진설명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970ACF58-7B05-4C02-A550-8C295DEDA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189579"/>
              </p:ext>
            </p:extLst>
          </p:nvPr>
        </p:nvGraphicFramePr>
        <p:xfrm>
          <a:off x="1892300" y="322429"/>
          <a:ext cx="8128000" cy="49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4938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포트폴리오 </a:t>
                      </a:r>
                      <a:r>
                        <a:rPr lang="en-US" altLang="ko-KR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- 3</a:t>
                      </a:r>
                      <a:endParaRPr lang="ko-KR" alt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939A43F-2008-4D72-B70D-FAD7FAC7A11C}"/>
              </a:ext>
            </a:extLst>
          </p:cNvPr>
          <p:cNvGraphicFramePr>
            <a:graphicFrameLocks noGrp="1"/>
          </p:cNvGraphicFramePr>
          <p:nvPr/>
        </p:nvGraphicFramePr>
        <p:xfrm>
          <a:off x="138985" y="6301996"/>
          <a:ext cx="11782397" cy="397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82397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3979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지원자 응시번호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성명 </a:t>
                      </a:r>
                      <a:r>
                        <a:rPr lang="ko-KR" altLang="en-US" sz="2000" b="1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작성란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접수처에서 작성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3D3F958-723E-4E95-9167-6E639B6700DA}"/>
              </a:ext>
            </a:extLst>
          </p:cNvPr>
          <p:cNvGraphicFramePr>
            <a:graphicFrameLocks noGrp="1"/>
          </p:cNvGraphicFramePr>
          <p:nvPr/>
        </p:nvGraphicFramePr>
        <p:xfrm>
          <a:off x="2643531" y="1107347"/>
          <a:ext cx="6625538" cy="434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5538">
                  <a:extLst>
                    <a:ext uri="{9D8B030D-6E8A-4147-A177-3AD203B41FA5}">
                      <a16:colId xmlns:a16="http://schemas.microsoft.com/office/drawing/2014/main" val="259616901"/>
                    </a:ext>
                  </a:extLst>
                </a:gridCol>
              </a:tblGrid>
              <a:tr h="434889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524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52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C27D188-1682-4DED-B326-1A20E0DBF594}"/>
              </a:ext>
            </a:extLst>
          </p:cNvPr>
          <p:cNvSpPr txBox="1"/>
          <p:nvPr/>
        </p:nvSpPr>
        <p:spPr>
          <a:xfrm>
            <a:off x="1644279" y="5552710"/>
            <a:ext cx="8624042" cy="478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사진설명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970ACF58-7B05-4C02-A550-8C295DEDA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638996"/>
              </p:ext>
            </p:extLst>
          </p:nvPr>
        </p:nvGraphicFramePr>
        <p:xfrm>
          <a:off x="1892300" y="322429"/>
          <a:ext cx="8128000" cy="49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4938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포트폴리오 </a:t>
                      </a:r>
                      <a:r>
                        <a:rPr lang="en-US" altLang="ko-KR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- 4</a:t>
                      </a:r>
                      <a:endParaRPr lang="ko-KR" alt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939A43F-2008-4D72-B70D-FAD7FAC7A11C}"/>
              </a:ext>
            </a:extLst>
          </p:cNvPr>
          <p:cNvGraphicFramePr>
            <a:graphicFrameLocks noGrp="1"/>
          </p:cNvGraphicFramePr>
          <p:nvPr/>
        </p:nvGraphicFramePr>
        <p:xfrm>
          <a:off x="138985" y="6301996"/>
          <a:ext cx="11782397" cy="397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82397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3979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지원자 응시번호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성명 </a:t>
                      </a:r>
                      <a:r>
                        <a:rPr lang="ko-KR" altLang="en-US" sz="2000" b="1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작성란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접수처에서 작성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3D3F958-723E-4E95-9167-6E639B6700DA}"/>
              </a:ext>
            </a:extLst>
          </p:cNvPr>
          <p:cNvGraphicFramePr>
            <a:graphicFrameLocks noGrp="1"/>
          </p:cNvGraphicFramePr>
          <p:nvPr/>
        </p:nvGraphicFramePr>
        <p:xfrm>
          <a:off x="2643531" y="1107347"/>
          <a:ext cx="6625538" cy="434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5538">
                  <a:extLst>
                    <a:ext uri="{9D8B030D-6E8A-4147-A177-3AD203B41FA5}">
                      <a16:colId xmlns:a16="http://schemas.microsoft.com/office/drawing/2014/main" val="259616901"/>
                    </a:ext>
                  </a:extLst>
                </a:gridCol>
              </a:tblGrid>
              <a:tr h="434889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524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74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C27D188-1682-4DED-B326-1A20E0DBF594}"/>
              </a:ext>
            </a:extLst>
          </p:cNvPr>
          <p:cNvSpPr txBox="1"/>
          <p:nvPr/>
        </p:nvSpPr>
        <p:spPr>
          <a:xfrm>
            <a:off x="1644279" y="5552710"/>
            <a:ext cx="8624042" cy="478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150000"/>
              </a:lnSpc>
              <a:defRPr/>
            </a:pPr>
            <a:r>
              <a:rPr lang="ko-KR" altLang="en-US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사진설명</a:t>
            </a:r>
            <a:r>
              <a:rPr lang="en-US" altLang="ko-KR" sz="1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970ACF58-7B05-4C02-A550-8C295DEDA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517120"/>
              </p:ext>
            </p:extLst>
          </p:nvPr>
        </p:nvGraphicFramePr>
        <p:xfrm>
          <a:off x="1892300" y="322429"/>
          <a:ext cx="8128000" cy="49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49382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포트폴리오 </a:t>
                      </a:r>
                      <a:r>
                        <a:rPr lang="en-US" altLang="ko-KR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– 5, </a:t>
                      </a:r>
                      <a:r>
                        <a:rPr lang="ko-KR" altLang="en-US" sz="24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필요 시 슬라이드 추가하여 작성</a:t>
                      </a:r>
                      <a:endParaRPr lang="ko-KR" alt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939A43F-2008-4D72-B70D-FAD7FAC7A11C}"/>
              </a:ext>
            </a:extLst>
          </p:cNvPr>
          <p:cNvGraphicFramePr>
            <a:graphicFrameLocks noGrp="1"/>
          </p:cNvGraphicFramePr>
          <p:nvPr/>
        </p:nvGraphicFramePr>
        <p:xfrm>
          <a:off x="138985" y="6301996"/>
          <a:ext cx="11782397" cy="397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82397">
                  <a:extLst>
                    <a:ext uri="{9D8B030D-6E8A-4147-A177-3AD203B41FA5}">
                      <a16:colId xmlns:a16="http://schemas.microsoft.com/office/drawing/2014/main" val="1372366649"/>
                    </a:ext>
                  </a:extLst>
                </a:gridCol>
              </a:tblGrid>
              <a:tr h="3979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지원자 응시번호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성명 </a:t>
                      </a:r>
                      <a:r>
                        <a:rPr lang="ko-KR" altLang="en-US" sz="2000" b="1" dirty="0" err="1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작성란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접수처에서 작성</a:t>
                      </a:r>
                      <a:r>
                        <a:rPr lang="en-US" altLang="ko-KR" sz="2000" b="1" dirty="0">
                          <a:solidFill>
                            <a:sysClr val="windowText" lastClr="00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338321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3D3F958-723E-4E95-9167-6E639B6700DA}"/>
              </a:ext>
            </a:extLst>
          </p:cNvPr>
          <p:cNvGraphicFramePr>
            <a:graphicFrameLocks noGrp="1"/>
          </p:cNvGraphicFramePr>
          <p:nvPr/>
        </p:nvGraphicFramePr>
        <p:xfrm>
          <a:off x="2643531" y="1107347"/>
          <a:ext cx="6625538" cy="4348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5538">
                  <a:extLst>
                    <a:ext uri="{9D8B030D-6E8A-4147-A177-3AD203B41FA5}">
                      <a16:colId xmlns:a16="http://schemas.microsoft.com/office/drawing/2014/main" val="259616901"/>
                    </a:ext>
                  </a:extLst>
                </a:gridCol>
              </a:tblGrid>
              <a:tr h="434889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524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9028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217</Words>
  <Application>Microsoft Office PowerPoint</Application>
  <PresentationFormat>와이드스크린</PresentationFormat>
  <Paragraphs>29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08서울남산체 B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ilove880615@gmail.com</cp:lastModifiedBy>
  <cp:revision>20</cp:revision>
  <dcterms:created xsi:type="dcterms:W3CDTF">2024-02-20T04:40:55Z</dcterms:created>
  <dcterms:modified xsi:type="dcterms:W3CDTF">2026-09-16T08:57:02Z</dcterms:modified>
</cp:coreProperties>
</file>